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F343EF-C79F-41E9-91CB-16A79C94210C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A0BAA3-26CD-4E1A-9E7C-AA543465C4C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753600" cy="7315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Kannapolis City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kevin.taylor</dc:creator>
  <cp:lastModifiedBy>kevin.taylor</cp:lastModifiedBy>
  <cp:revision>1</cp:revision>
  <dcterms:created xsi:type="dcterms:W3CDTF">2010-07-14T15:59:03Z</dcterms:created>
  <dcterms:modified xsi:type="dcterms:W3CDTF">2010-07-14T15:59:22Z</dcterms:modified>
</cp:coreProperties>
</file>

<file path=docProps/thumbnail.jpeg>
</file>